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04" r:id="rId4"/>
    <p:sldId id="302" r:id="rId5"/>
    <p:sldId id="303" r:id="rId6"/>
    <p:sldId id="257" r:id="rId7"/>
    <p:sldId id="326" r:id="rId8"/>
    <p:sldId id="259" r:id="rId9"/>
    <p:sldId id="260" r:id="rId10"/>
    <p:sldId id="261" r:id="rId11"/>
    <p:sldId id="262" r:id="rId12"/>
    <p:sldId id="263" r:id="rId13"/>
    <p:sldId id="317" r:id="rId14"/>
    <p:sldId id="265" r:id="rId15"/>
    <p:sldId id="266" r:id="rId16"/>
    <p:sldId id="305" r:id="rId17"/>
    <p:sldId id="323" r:id="rId18"/>
    <p:sldId id="273" r:id="rId19"/>
    <p:sldId id="306" r:id="rId20"/>
    <p:sldId id="307" r:id="rId21"/>
    <p:sldId id="309" r:id="rId22"/>
    <p:sldId id="310" r:id="rId23"/>
    <p:sldId id="311" r:id="rId24"/>
    <p:sldId id="312" r:id="rId25"/>
    <p:sldId id="279" r:id="rId26"/>
    <p:sldId id="313" r:id="rId27"/>
    <p:sldId id="314" r:id="rId28"/>
    <p:sldId id="315" r:id="rId29"/>
    <p:sldId id="284" r:id="rId30"/>
    <p:sldId id="301" r:id="rId31"/>
    <p:sldId id="283" r:id="rId32"/>
    <p:sldId id="285" r:id="rId33"/>
    <p:sldId id="316" r:id="rId34"/>
    <p:sldId id="286" r:id="rId35"/>
    <p:sldId id="287" r:id="rId36"/>
    <p:sldId id="290" r:id="rId37"/>
    <p:sldId id="291" r:id="rId38"/>
    <p:sldId id="318" r:id="rId39"/>
    <p:sldId id="319" r:id="rId40"/>
    <p:sldId id="325" r:id="rId41"/>
    <p:sldId id="320" r:id="rId42"/>
    <p:sldId id="321" r:id="rId43"/>
    <p:sldId id="324" r:id="rId44"/>
    <p:sldId id="32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F19-96B3-4F13-35FC-4C10EA15B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54475-7BA8-25EF-1CFC-6CD76573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33B1-CFEB-D001-3747-C35328F2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54BF-FEFC-F4F4-7D7B-7920E7FF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D913-BD93-93CE-A775-2003F45E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C78A-1446-3920-67C0-32803C7E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0D9E-F838-CDDF-A73E-301B576C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94C8-E136-DF00-DB32-89EDD460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BF00D-D0FC-834E-D935-77CA41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F43A-949B-DD39-6782-1C9DC5B7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7D68F-F8E6-E1B4-9A2E-6296A7524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167E-7F88-0DED-889D-64070DEA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B663-5F1A-C8B2-DAB0-6695A93D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037D-75E8-A82D-0717-D1D16F11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895C-947D-DEE2-731B-86239A3C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E314-D5C2-3D8B-66C5-8C04C8EE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D6D-0944-FD5C-61EE-88C56D0C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38C9-F2E3-E438-888A-79911E67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D91B-B219-07DC-D0F4-997D63E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8B21-6104-B689-B956-BFEBA0CB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BEA3-A996-90BC-61CF-A9E8C70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DE84B-6C6E-0F03-B7CA-AE7251441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07A1-2B55-F570-8543-AF3F1A18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EDF31-B49C-528A-C664-A4965876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76D-A87B-DA18-8479-B8301D6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1208-B198-1F22-B7DA-898B8513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00EE-A9D5-8996-3B8D-D5C2FD431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A0BA-F482-8A2F-69DA-93924ACC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56A1-FDF7-04A0-ED99-D5834334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5502C-B44E-3200-D036-AD1124B4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85DB-3C44-B39A-644C-3F6EAB7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78-B4D2-F23F-64BD-C802FC0B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A3BD-9AE3-6221-8F14-D02D3448B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E2D9-E913-3697-2AE1-5DA127417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C9B34-F075-3C3C-A7E8-D635F590E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D6DC1-8965-9603-46B6-9AD98D085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FDEA5-35A1-A318-5266-2834BAF3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9092-5D9A-9E11-005C-C6A1BE62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F392C-5BDE-B1D7-2EA9-B7A04755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6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F55C-4097-72FF-48B2-B56474D3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83B87-B7B5-54F9-A06C-271130C3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681D4-63E7-2F19-7B22-EBFB4BC8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7F270-B9A2-DE4C-B46D-F62DCDA0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D5D6D-2585-E7FC-FB39-DE3E61D7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E21F8-D01F-C069-E9A3-8E305BA6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1E19-44C5-A381-C1F6-8A7150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C389-B78C-B2CD-2C77-60FB75B9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F69-B172-3093-9B71-21E9EF81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A7C3-F528-1D0F-A50E-EA44F42D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68BD8-8500-71ED-EA5A-CC6BE90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146E5-BC7F-015F-BA30-09404FF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EF81-5823-6FEC-027F-0837843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397-66BF-38D3-5200-5C117040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C5F01-F6D3-C44A-367D-63103EE24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8A42-B9F7-32DA-F543-E07609EA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26F43-E67A-6BB5-E035-3630FA18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D92E-BB12-D139-35FC-5C5AA677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3186E-8782-AB5D-90E2-4B86C777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E371A-ED9B-F859-8DFE-E88B2FA9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FF3AD-6AF8-0FEC-35CB-99ED597C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56C9-0DD8-62A7-8D4B-61CCC3AFE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8DA24-7C00-4CB3-BA06-557152E755C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E712-AE42-63F8-BAB5-1739C5649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EA66-660E-1F2A-60C0-D4CA0AEB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8B20A0-BB54-8C05-4883-84DD448D638B}"/>
              </a:ext>
            </a:extLst>
          </p:cNvPr>
          <p:cNvSpPr txBox="1"/>
          <p:nvPr/>
        </p:nvSpPr>
        <p:spPr>
          <a:xfrm>
            <a:off x="0" y="1659285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9600" b="1" dirty="0">
                <a:solidFill>
                  <a:schemeClr val="accent5"/>
                </a:solidFill>
              </a:rPr>
              <a:t>CABLE SUSPENSION BRIDGE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</a:rPr>
              <a:t>PRESENTED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56153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545-5A10-9F1B-45A2-F44A2616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D693C-7D82-6890-080F-73D93EDA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71" y="936497"/>
            <a:ext cx="791885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41867-57CD-0DD2-A0EF-FD1443BA6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F672A4-9E4A-B3F8-B0FE-87D6C005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26" y="936497"/>
            <a:ext cx="772834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4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D0C3-33BC-8AC0-7546-EC996A27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8780A-4FC2-F497-BE34-B2C16E7CF8E0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FREE-VIBRATION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2524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FA4F3-72A5-5E21-5023-41CACBB02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5A3C0C-32AB-7DE1-2337-986FD928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0" y="234786"/>
            <a:ext cx="93476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1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5BD7-E78D-605C-1FC7-03F79B04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5072D-F073-2853-4461-09866BA1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26" y="0"/>
            <a:ext cx="7749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08B4-C346-204E-0B48-325AC4B7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89957-60C5-511B-D1D7-8DB21525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85" y="0"/>
            <a:ext cx="8129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4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9041D-F801-6C37-CC28-8BD154448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3D697-6339-1ABE-319B-70E6E755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43" y="936497"/>
            <a:ext cx="803951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26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21EDF-76D7-538C-13D8-9C7A76203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D1CE1-52BE-AE32-AD73-3DE00E6F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48" y="936497"/>
            <a:ext cx="783630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75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7920-A997-0EF3-B994-2238D571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C69EB-F048-5C84-1BE1-32F915DEC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98" y="936497"/>
            <a:ext cx="784900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3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4D6D-6747-DFBA-D7AC-F44798C35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D91B3-03B8-D024-547D-43A50610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98" y="936497"/>
            <a:ext cx="784900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1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759B-40F4-A8DE-D64C-E72E1EE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9584C-9554-8BD2-20E1-AF5B3367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7" y="0"/>
            <a:ext cx="12132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1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8F638-B78F-0FA4-3FB6-9BBAA455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E8B7D2-1EC9-72DB-F2C5-53DD89CB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9" y="936497"/>
            <a:ext cx="7810901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40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A7661-75F9-D7D6-400F-3211ACF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601D2-F451-5CB3-3886-43461CCA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9" y="936497"/>
            <a:ext cx="7810901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0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91E2C-2498-C7EA-9D3E-F032B067B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AF48B8-1A48-2714-F472-96CBF279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26" y="936497"/>
            <a:ext cx="772834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5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2A733-6857-DE2B-664C-148717B21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276F1-2727-3A18-E8CD-CDBA7B72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26" y="936497"/>
            <a:ext cx="772834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8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123DB-B3B5-C1DB-60AB-07DB3544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6C86E8-DDF5-D1F3-FA67-2FE0EDF7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26" y="936497"/>
            <a:ext cx="772834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5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88F2-F10A-DD8C-0424-DDFF46AE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51EA1-F15E-7BD1-3930-B959EB0B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54" y="936497"/>
            <a:ext cx="7607691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8C20C-C983-2C7D-42A1-BECEF0F31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370AF-0EFF-81A1-12AA-F51576449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54" y="936497"/>
            <a:ext cx="7607691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35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AC3BE-792C-56A3-5EC3-33001FD9A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5AF972-3502-27A6-9768-00829D1F8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26" y="936497"/>
            <a:ext cx="772834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0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45B76-252A-FC4A-00C2-7FDD8061B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07265-348A-64D3-B8AA-79EF5E9A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50" y="936497"/>
            <a:ext cx="7760099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59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FDE1-214C-09F8-5953-03E50F166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5B5452-3C72-248D-3868-9A708CCA9410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DYNAMIC ANALYSIS</a:t>
            </a:r>
          </a:p>
        </p:txBody>
      </p:sp>
    </p:spTree>
    <p:extLst>
      <p:ext uri="{BB962C8B-B14F-4D97-AF65-F5344CB8AC3E}">
        <p14:creationId xmlns:p14="http://schemas.microsoft.com/office/powerpoint/2010/main" val="1346886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CD24-6191-74C5-0865-4105C62AD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8B28F-9216-FF9F-4E9C-0142B5BC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958"/>
            <a:ext cx="12192000" cy="59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9872D-C8E5-116A-0FB8-A386E81B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0" y="234786"/>
            <a:ext cx="93476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9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67C89-F68E-C7C7-58E1-3912C115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F0216E-5E04-3571-0A37-59716257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43" y="0"/>
            <a:ext cx="9641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8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34B1-AE09-222D-95BE-081A5FDC3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7D9F8-2BE0-F4B1-EA48-B37EDA68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28" y="0"/>
            <a:ext cx="9633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89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E7FA9-F31F-5FF1-AE32-0C87A30DB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9D8FA-7C1C-098F-654E-59ECB2B0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99" y="936497"/>
            <a:ext cx="7798201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59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27CC9-ADF9-40ED-7C4B-B0A109D40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0FE1D-D465-2640-07EF-E2100A00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48" y="936497"/>
            <a:ext cx="783630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38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50EF-8D4F-4156-0D94-D7A3685FB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B6CF2-BDAB-587A-48C3-09EE089CD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98" y="936497"/>
            <a:ext cx="784900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79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CD390-DB7B-C79F-7446-0F32C649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71089-282E-6D06-DFA0-1CD9BCA8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98" y="936497"/>
            <a:ext cx="784900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09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D296E-15F3-A672-A588-2BAE57681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5D916-E489-1AC1-FFE0-4BC274E0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9" y="936497"/>
            <a:ext cx="7810901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52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4264D-7841-E369-E9D8-71A64A7A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CE766-6565-9790-DB74-0D05E830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9" y="936497"/>
            <a:ext cx="7810901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19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EBF8-8B70-69A4-9CDF-04F993D5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C374E-35A3-19BF-BD5C-C225897A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9" y="936497"/>
            <a:ext cx="7810901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4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D0D4F-1E26-8A85-BF19-F5B1C6E58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C4A82-6249-D72E-E763-B486FBE6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629"/>
            <a:ext cx="12192000" cy="592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46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E7A2F-6606-2FE2-2454-83F5B7A17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ACB97-4D9D-9F15-733F-620669CB1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9" y="936497"/>
            <a:ext cx="7810901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91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E152F-70D9-43CA-A146-86D0F7293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1BC57-EB62-E83C-9D5F-A0612680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72" y="936497"/>
            <a:ext cx="7893456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59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9AEEA-A66B-7AA0-81FC-4E92718D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9EE4D-A044-B8D1-627B-AF0DB77D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72" y="936497"/>
            <a:ext cx="7893456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51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64C65-1582-5280-1310-7A52042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4A750-C1A2-C799-25AB-C5167890C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26" y="936497"/>
            <a:ext cx="772834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64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89F9A-C4C4-B6DC-C3F3-C52C45893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877ECD-0290-B9DF-BD91-BEE51C41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26" y="936497"/>
            <a:ext cx="7728347" cy="4985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CD7D4-A432-20BD-5E24-62F2ACDB8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26" y="936497"/>
            <a:ext cx="772834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0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D9FC2-AF68-78CC-4C9F-23A3F63E4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E70EA-666D-F896-B885-0D52CFBA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468"/>
            <a:ext cx="12192000" cy="40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0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39CA76-9EC6-42EF-C3E6-693BE622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73" y="0"/>
            <a:ext cx="10637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B7C71-4E4E-93DE-6D21-0C95D29B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24985-76EB-7926-A3D0-A2BE7DE1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77"/>
            <a:ext cx="12192000" cy="65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8AF4-F71D-1920-08A4-7FFFAC02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2B964-3094-74F1-711C-527BD9CB5E8E}"/>
              </a:ext>
            </a:extLst>
          </p:cNvPr>
          <p:cNvSpPr txBox="1"/>
          <p:nvPr/>
        </p:nvSpPr>
        <p:spPr>
          <a:xfrm>
            <a:off x="1943100" y="2902506"/>
            <a:ext cx="89439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5"/>
                </a:solidFill>
              </a:rPr>
              <a:t>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106832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4AFA-E393-622E-B50A-98121ABF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DB56B-0976-80CB-BC77-3C899588F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0" y="234786"/>
            <a:ext cx="93476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57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32</Words>
  <Application>Microsoft Office PowerPoint</Application>
  <PresentationFormat>Widescreen</PresentationFormat>
  <Paragraphs>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39</cp:revision>
  <cp:lastPrinted>2025-09-11T09:41:25Z</cp:lastPrinted>
  <dcterms:created xsi:type="dcterms:W3CDTF">2025-06-03T10:37:48Z</dcterms:created>
  <dcterms:modified xsi:type="dcterms:W3CDTF">2025-09-11T09:42:29Z</dcterms:modified>
</cp:coreProperties>
</file>